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4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15.04\Screenshot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44000" cy="4522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15.04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"/>
            <a:ext cx="9144000" cy="460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15.04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"/>
            <a:ext cx="9144000" cy="460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15.04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"/>
            <a:ext cx="9144000" cy="4602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15.04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"/>
            <a:ext cx="9144000" cy="4602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15.04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"/>
            <a:ext cx="9144000" cy="4602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5.04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"/>
            <a:ext cx="9144000" cy="4602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5.04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"/>
            <a:ext cx="9144000" cy="4602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5.04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"/>
            <a:ext cx="9144000" cy="4602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15.04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"/>
            <a:ext cx="9144000" cy="4602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15.04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"/>
            <a:ext cx="9144000" cy="4602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15.04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"/>
            <a:ext cx="9144000" cy="460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15.04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"/>
            <a:ext cx="9143999" cy="4602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15.04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"/>
            <a:ext cx="9144000" cy="460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PresentationFormat>Экран (16:9)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16</cp:revision>
  <dcterms:created xsi:type="dcterms:W3CDTF">2020-04-15T10:11:26Z</dcterms:created>
  <dcterms:modified xsi:type="dcterms:W3CDTF">2020-04-15T10:39:18Z</dcterms:modified>
</cp:coreProperties>
</file>